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7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5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64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6" name="Picture 14">
            <a:extLst>
              <a:ext uri="{FF2B5EF4-FFF2-40B4-BE49-F238E27FC236}">
                <a16:creationId xmlns:a16="http://schemas.microsoft.com/office/drawing/2014/main" id="{3A23BD7D-2A8F-B2AB-5DE2-4F602649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65008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1D743385-B7E9-7F0A-EF4E-02BDE876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252852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9E3DE8CF-C8A6-F725-DE69-8F2E53E1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7" y="445551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08A280A-F977-F6C7-30E4-6FC4216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65654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CF929154-75C0-9EFB-8F54-775D1B7F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2559264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20EAC53-425A-5DD2-43AC-7FA37F75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4" y="4457715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D7F83A8-AFB3-EC22-9475-7EE935859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11" y="63902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F6D06A3-BB42-5975-8AE7-626F1028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2" y="2535279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74130D-418A-89F2-ABC9-63860FE3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2" y="444683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2BB9B901-EEBC-2C40-D82E-1ACAA03A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64" y="2526460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2EB060-9D1E-B0F4-ADF4-349B8D1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84" y="249694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44" y="249560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78"/>
            <a:ext cx="3219819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388D394-7277-25FD-F996-2782DD1A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60276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0124510-FFFA-4AFC-2E2D-4BABE50E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C1335A2-B265-DA79-4583-A09A4A00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444930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C72BF3CB-E9AD-D926-8050-AE499739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06" y="58099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006AD195-A501-A373-DD88-E293B165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160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3F78A6F-4AC4-02C8-CF3C-626EB6FE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222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>
            <a:extLst>
              <a:ext uri="{FF2B5EF4-FFF2-40B4-BE49-F238E27FC236}">
                <a16:creationId xmlns:a16="http://schemas.microsoft.com/office/drawing/2014/main" id="{C015BB80-B06A-3446-6E13-D6CBFB49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56139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672A5CFB-C272-2C16-9E24-79172CF5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248657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>
            <a:extLst>
              <a:ext uri="{FF2B5EF4-FFF2-40B4-BE49-F238E27FC236}">
                <a16:creationId xmlns:a16="http://schemas.microsoft.com/office/drawing/2014/main" id="{60FAFCC1-939C-9334-1D8B-4EE596BB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27" y="440718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>
            <a:extLst>
              <a:ext uri="{FF2B5EF4-FFF2-40B4-BE49-F238E27FC236}">
                <a16:creationId xmlns:a16="http://schemas.microsoft.com/office/drawing/2014/main" id="{D3B450E2-EA72-276D-B16B-E212E06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28" y="2453763"/>
            <a:ext cx="3265487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CDC1E53-0C67-9C85-0FEB-4DCF0EEE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87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E7F0710-E30F-B717-C8FD-9F99F4C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751</Words>
  <Application>Microsoft Office PowerPoint</Application>
  <PresentationFormat>Widescreen</PresentationFormat>
  <Paragraphs>182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65</cp:revision>
  <dcterms:created xsi:type="dcterms:W3CDTF">2022-05-19T15:06:45Z</dcterms:created>
  <dcterms:modified xsi:type="dcterms:W3CDTF">2022-10-20T19:41:40Z</dcterms:modified>
</cp:coreProperties>
</file>